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0" r:id="rId4"/>
    <p:sldId id="261" r:id="rId5"/>
    <p:sldId id="273" r:id="rId6"/>
    <p:sldId id="257" r:id="rId7"/>
    <p:sldId id="274" r:id="rId8"/>
    <p:sldId id="259" r:id="rId9"/>
    <p:sldId id="272" r:id="rId10"/>
  </p:sldIdLst>
  <p:sldSz cx="12192000" cy="6858000"/>
  <p:notesSz cx="6858000" cy="9144000"/>
  <p:embeddedFontLst>
    <p:embeddedFont>
      <p:font typeface="Open Sans" panose="020B0606030504020204" pitchFamily="34" charset="0"/>
      <p:regular r:id="rId12"/>
      <p:bold r:id="rId13"/>
      <p:italic r:id="rId14"/>
      <p:boldItalic r:id="rId15"/>
    </p:embeddedFont>
    <p:embeddedFont>
      <p:font typeface="Open Sans BOLD" panose="020B0806030504020204" charset="0"/>
      <p:bold r:id="rId16"/>
    </p:embeddedFont>
    <p:embeddedFont>
      <p:font typeface="Open Sans ExtraBold" panose="020B0906030804020204" pitchFamily="34" charset="0"/>
      <p:bold r:id="rId17"/>
      <p:boldItalic r:id="rId18"/>
    </p:embeddedFont>
    <p:embeddedFont>
      <p:font typeface="Open Sans SemiBold" panose="020B0706030804020204" pitchFamily="34" charset="0"/>
      <p:bold r:id="rId19"/>
      <p:boldItalic r:id="rId2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659"/>
    <a:srgbClr val="39B1BD"/>
    <a:srgbClr val="0C1556"/>
    <a:srgbClr val="060A28"/>
    <a:srgbClr val="080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7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2D8E1-DF0C-4431-80FC-6BEC51F9F490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A69D2-D714-4081-85F7-524C6905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89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A69D2-D714-4081-85F7-524C6905422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521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" name="Google Shape;3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" name="Google Shape;4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206789bb7a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g2206789bb7a_3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" name="Google Shape;57;g2206789bb7a_3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206789bb7a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206789bb7a_3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g2206789bb7a_3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F3A97-082C-BDB2-147D-E35F4649A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CC5BE5-79CF-D189-CED2-929BCCA6D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DB42A3-7608-DA88-1066-D94C498C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932D48-E0E4-5350-7AF9-263A1575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454181-278B-3161-EB87-D3355C70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688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8D0AC-2FFF-6EAF-98D8-C5BBAA6D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D19850-475E-0BBE-D2FE-26A4E4903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544F39-85D6-7AA0-77DF-9CB1803D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DBC806-E6DA-292F-AC53-13049A0B6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6237FF-596C-8DC3-9D49-D1818316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34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2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C761E2A-57A4-079F-9C15-A96B7D0F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F11C8E-40E7-7CFB-4D22-40EEA59AD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7614C9-C305-1CA5-B007-DFD23B966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F8B321-CBDC-1D0D-62CD-9D63906F1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42CDAC-AD67-FD20-23C4-AD17D58F3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70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25659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25659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25659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25659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D02098-09CB-11BB-1AF8-384A602C0E4F}"/>
              </a:ext>
            </a:extLst>
          </p:cNvPr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 flip="none" rotWithShape="1">
            <a:gsLst>
              <a:gs pos="0">
                <a:srgbClr val="0C1556"/>
              </a:gs>
              <a:gs pos="100000">
                <a:srgbClr val="060A28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D12A930-56E2-BF59-0E98-92228AC3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11394" y="-102108"/>
            <a:ext cx="12633838" cy="7081266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5BFB72D-8DCB-A5D3-89FD-0A975C7A124B}"/>
              </a:ext>
            </a:extLst>
          </p:cNvPr>
          <p:cNvSpPr/>
          <p:nvPr/>
        </p:nvSpPr>
        <p:spPr>
          <a:xfrm>
            <a:off x="1871662" y="-1076324"/>
            <a:ext cx="8448675" cy="55911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DDD86C-8783-5FAB-FF10-E80675E81F74}"/>
              </a:ext>
            </a:extLst>
          </p:cNvPr>
          <p:cNvSpPr txBox="1"/>
          <p:nvPr/>
        </p:nvSpPr>
        <p:spPr>
          <a:xfrm>
            <a:off x="4695824" y="753031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963735-5D45-8F92-4FE8-68F06D39DBCD}"/>
              </a:ext>
            </a:extLst>
          </p:cNvPr>
          <p:cNvSpPr txBox="1"/>
          <p:nvPr/>
        </p:nvSpPr>
        <p:spPr>
          <a:xfrm>
            <a:off x="2907506" y="1865592"/>
            <a:ext cx="63960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Recursos para incorporar mais processos ao</a:t>
            </a:r>
          </a:p>
          <a:p>
            <a:pPr algn="ctr"/>
            <a:r>
              <a:rPr lang="pt-BR" sz="4000" dirty="0">
                <a:solidFill>
                  <a:srgbClr val="39B1BD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SAP Business </a:t>
            </a:r>
            <a:r>
              <a:rPr lang="pt-BR" sz="4000" dirty="0" err="1">
                <a:solidFill>
                  <a:srgbClr val="39B1BD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One</a:t>
            </a:r>
            <a:endParaRPr lang="pt-BR" sz="4000" dirty="0">
              <a:solidFill>
                <a:srgbClr val="39B1BD"/>
              </a:solidFill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C021EDC-65B1-A67F-09C3-11DE594CA1BD}"/>
              </a:ext>
            </a:extLst>
          </p:cNvPr>
          <p:cNvSpPr/>
          <p:nvPr/>
        </p:nvSpPr>
        <p:spPr>
          <a:xfrm>
            <a:off x="3771900" y="4302125"/>
            <a:ext cx="4667250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397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2FFAA3E-B225-2082-B0A8-1D2D75484D6C}"/>
              </a:ext>
            </a:extLst>
          </p:cNvPr>
          <p:cNvSpPr/>
          <p:nvPr/>
        </p:nvSpPr>
        <p:spPr>
          <a:xfrm rot="20296620">
            <a:off x="-2557231" y="-568068"/>
            <a:ext cx="7154070" cy="67724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75" y="1660525"/>
            <a:ext cx="5562500" cy="1325563"/>
          </a:xfrm>
        </p:spPr>
        <p:txBody>
          <a:bodyPr/>
          <a:lstStyle/>
          <a:p>
            <a:r>
              <a:rPr lang="pt-BR" dirty="0"/>
              <a:t>Operações em Campo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74" y="3121025"/>
            <a:ext cx="6200775" cy="195580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dirty="0"/>
              <a:t>Solução que eleva as operações externas a um patamar mais inteligente e móvel — </a:t>
            </a:r>
            <a:r>
              <a:rPr lang="pt-BR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100% conectadas ao SAP</a:t>
            </a:r>
            <a:r>
              <a:rPr lang="pt-BR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Seu time pode utilizá-la no desktop ou em dispositivos móveis conectados.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5136A5F-5983-4F5B-AB17-65D077D3F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4547" y="1439694"/>
            <a:ext cx="6810821" cy="4542817"/>
          </a:xfrm>
          <a:prstGeom prst="roundRect">
            <a:avLst>
              <a:gd name="adj" fmla="val 5579"/>
            </a:avLst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4481072" y="5158227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5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Operações em Campo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4" y="2044700"/>
            <a:ext cx="5682616" cy="28702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Dê mais mobilidade a técnicos, vendedores, representantes comerciais e outros profissionais que prestam serviços em campo.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Mantenha os padrões de qualidade sob controle.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Tudo automatizado, simples e eficiente</a:t>
            </a:r>
            <a:r>
              <a:rPr lang="pt-BR" sz="2000" dirty="0"/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DBB4F8-B0B1-C38A-6E5C-B3942EADC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618" y="1164362"/>
            <a:ext cx="4529275" cy="4529275"/>
          </a:xfrm>
          <a:prstGeom prst="roundRect">
            <a:avLst>
              <a:gd name="adj" fmla="val 6422"/>
            </a:avLst>
          </a:prstGeom>
        </p:spPr>
      </p:pic>
    </p:spTree>
    <p:extLst>
      <p:ext uri="{BB962C8B-B14F-4D97-AF65-F5344CB8AC3E}">
        <p14:creationId xmlns:p14="http://schemas.microsoft.com/office/powerpoint/2010/main" val="39797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Operações em Campo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5" y="2578100"/>
            <a:ext cx="4549184" cy="5496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dirty="0"/>
              <a:t>Principais funcionalidades: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DEACDF-C0E0-6FE1-E650-0C2838467B05}"/>
              </a:ext>
            </a:extLst>
          </p:cNvPr>
          <p:cNvSpPr/>
          <p:nvPr/>
        </p:nvSpPr>
        <p:spPr>
          <a:xfrm>
            <a:off x="1266823" y="3405505"/>
            <a:ext cx="3066383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Mobilidade para técnicos em campo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00739FC-102F-4A34-7BB9-627A217479F8}"/>
              </a:ext>
            </a:extLst>
          </p:cNvPr>
          <p:cNvSpPr/>
          <p:nvPr/>
        </p:nvSpPr>
        <p:spPr>
          <a:xfrm>
            <a:off x="4698260" y="3405505"/>
            <a:ext cx="3066385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Conexão dos chamados às receitas e despesas da empresa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CD7D546-E4F4-9190-8BAB-36E296278DC3}"/>
              </a:ext>
            </a:extLst>
          </p:cNvPr>
          <p:cNvSpPr/>
          <p:nvPr/>
        </p:nvSpPr>
        <p:spPr>
          <a:xfrm>
            <a:off x="8129698" y="3405505"/>
            <a:ext cx="3066386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Controle das necessidades de compra com rapidez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DAB8F29F-8317-ABA9-1CA3-45AB57C14E8A}"/>
              </a:ext>
            </a:extLst>
          </p:cNvPr>
          <p:cNvSpPr txBox="1">
            <a:spLocks/>
          </p:cNvSpPr>
          <p:nvPr/>
        </p:nvSpPr>
        <p:spPr>
          <a:xfrm>
            <a:off x="1266823" y="1614754"/>
            <a:ext cx="5682616" cy="549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sz="1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Torne os processos de compras e requisições de materiais ainda mais simples e eficientes.</a:t>
            </a:r>
          </a:p>
        </p:txBody>
      </p:sp>
    </p:spTree>
    <p:extLst>
      <p:ext uri="{BB962C8B-B14F-4D97-AF65-F5344CB8AC3E}">
        <p14:creationId xmlns:p14="http://schemas.microsoft.com/office/powerpoint/2010/main" val="39580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4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9"/>
          <p:cNvSpPr/>
          <p:nvPr/>
        </p:nvSpPr>
        <p:spPr>
          <a:xfrm rot="-4901980">
            <a:off x="8513625" y="-4846413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9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6665064" cy="300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pt-BR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Operações em Campo</a:t>
            </a:r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1"/>
          </p:nvPr>
        </p:nvSpPr>
        <p:spPr>
          <a:xfrm>
            <a:off x="1266824" y="3997840"/>
            <a:ext cx="5771928" cy="73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>
                <a:solidFill>
                  <a:schemeClr val="lt1"/>
                </a:solidFill>
              </a:rPr>
              <a:t>Exemplos de funcionalidades</a:t>
            </a:r>
            <a:endParaRPr/>
          </a:p>
        </p:txBody>
      </p:sp>
      <p:sp>
        <p:nvSpPr>
          <p:cNvPr id="37" name="Google Shape;37;p19"/>
          <p:cNvSpPr/>
          <p:nvPr/>
        </p:nvSpPr>
        <p:spPr>
          <a:xfrm>
            <a:off x="845507" y="1479355"/>
            <a:ext cx="260279" cy="2348366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9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FAE302-AAD7-6941-8C18-F133B6D7B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4" r="21709"/>
          <a:stretch/>
        </p:blipFill>
        <p:spPr>
          <a:xfrm>
            <a:off x="7156963" y="1545454"/>
            <a:ext cx="4380644" cy="4409986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1266825" y="1149750"/>
            <a:ext cx="67629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Leve os recursos de chamados à campo</a:t>
            </a:r>
            <a:endParaRPr/>
          </a:p>
        </p:txBody>
      </p:sp>
      <p:sp>
        <p:nvSpPr>
          <p:cNvPr id="47" name="Google Shape;47;p20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0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0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Operações em Campo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75" y="1598150"/>
            <a:ext cx="2056570" cy="457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525" y="1598150"/>
            <a:ext cx="2056576" cy="457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9225" y="1587475"/>
            <a:ext cx="2056575" cy="457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5050" y="1598150"/>
            <a:ext cx="2056575" cy="45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206789bb7a_3_42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2206789bb7a_3_42"/>
          <p:cNvSpPr txBox="1">
            <a:spLocks noGrp="1"/>
          </p:cNvSpPr>
          <p:nvPr>
            <p:ph type="title"/>
          </p:nvPr>
        </p:nvSpPr>
        <p:spPr>
          <a:xfrm>
            <a:off x="1266825" y="1149750"/>
            <a:ext cx="67629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Leve os recursos de compras à campo</a:t>
            </a:r>
            <a:endParaRPr/>
          </a:p>
        </p:txBody>
      </p:sp>
      <p:sp>
        <p:nvSpPr>
          <p:cNvPr id="61" name="Google Shape;61;g2206789bb7a_3_42"/>
          <p:cNvSpPr txBox="1"/>
          <p:nvPr/>
        </p:nvSpPr>
        <p:spPr>
          <a:xfrm>
            <a:off x="9115424" y="267256"/>
            <a:ext cx="28005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g2206789bb7a_3_42"/>
          <p:cNvSpPr/>
          <p:nvPr/>
        </p:nvSpPr>
        <p:spPr>
          <a:xfrm>
            <a:off x="-504828" y="1101725"/>
            <a:ext cx="1686000" cy="42540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g2206789bb7a_3_42"/>
          <p:cNvSpPr txBox="1"/>
          <p:nvPr/>
        </p:nvSpPr>
        <p:spPr>
          <a:xfrm>
            <a:off x="6877049" y="6168313"/>
            <a:ext cx="5038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Operações em Campo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g2206789bb7a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75" y="1527133"/>
            <a:ext cx="2324101" cy="516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g2206789bb7a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9750" y="2324675"/>
            <a:ext cx="3411850" cy="332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2206789bb7a_3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8325" y="1527125"/>
            <a:ext cx="2324100" cy="516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2206789bb7a_3_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3100" y="1527125"/>
            <a:ext cx="2324100" cy="516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206789bb7a_3_33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2206789bb7a_3_33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6103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Leve os recursos de venda à campo</a:t>
            </a:r>
            <a:endParaRPr/>
          </a:p>
        </p:txBody>
      </p:sp>
      <p:sp>
        <p:nvSpPr>
          <p:cNvPr id="75" name="Google Shape;75;g2206789bb7a_3_33"/>
          <p:cNvSpPr txBox="1"/>
          <p:nvPr/>
        </p:nvSpPr>
        <p:spPr>
          <a:xfrm>
            <a:off x="9115424" y="267256"/>
            <a:ext cx="28005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g2206789bb7a_3_33"/>
          <p:cNvSpPr/>
          <p:nvPr/>
        </p:nvSpPr>
        <p:spPr>
          <a:xfrm>
            <a:off x="-504828" y="1101725"/>
            <a:ext cx="1686000" cy="42540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g2206789bb7a_3_33"/>
          <p:cNvSpPr txBox="1"/>
          <p:nvPr/>
        </p:nvSpPr>
        <p:spPr>
          <a:xfrm>
            <a:off x="6877049" y="6168313"/>
            <a:ext cx="5038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Operações em Campo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g2206789bb7a_3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2350" y="1527133"/>
            <a:ext cx="2324101" cy="516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g2206789bb7a_3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9750" y="2324675"/>
            <a:ext cx="3411850" cy="332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2206789bb7a_3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0700" y="1527125"/>
            <a:ext cx="2324100" cy="516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2206789bb7a_3_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9050" y="1527125"/>
            <a:ext cx="2324100" cy="516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D02098-09CB-11BB-1AF8-384A602C0E4F}"/>
              </a:ext>
            </a:extLst>
          </p:cNvPr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 flip="none" rotWithShape="1">
            <a:gsLst>
              <a:gs pos="0">
                <a:srgbClr val="0C1556"/>
              </a:gs>
              <a:gs pos="100000">
                <a:srgbClr val="060A28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D12A930-56E2-BF59-0E98-92228AC3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20919" y="-225823"/>
            <a:ext cx="12633838" cy="7081266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5BFB72D-8DCB-A5D3-89FD-0A975C7A124B}"/>
              </a:ext>
            </a:extLst>
          </p:cNvPr>
          <p:cNvSpPr/>
          <p:nvPr/>
        </p:nvSpPr>
        <p:spPr>
          <a:xfrm>
            <a:off x="-1541389" y="633413"/>
            <a:ext cx="8782161" cy="5591174"/>
          </a:xfrm>
          <a:prstGeom prst="roundRect">
            <a:avLst>
              <a:gd name="adj" fmla="val 69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DDD86C-8783-5FAB-FF10-E80675E81F74}"/>
              </a:ext>
            </a:extLst>
          </p:cNvPr>
          <p:cNvSpPr txBox="1"/>
          <p:nvPr/>
        </p:nvSpPr>
        <p:spPr>
          <a:xfrm>
            <a:off x="1233246" y="1183385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C021EDC-65B1-A67F-09C3-11DE594CA1BD}"/>
              </a:ext>
            </a:extLst>
          </p:cNvPr>
          <p:cNvSpPr/>
          <p:nvPr/>
        </p:nvSpPr>
        <p:spPr>
          <a:xfrm>
            <a:off x="6666613" y="5152729"/>
            <a:ext cx="1148318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85CA9F8D-B040-4B77-69C9-B0248C801404}"/>
              </a:ext>
            </a:extLst>
          </p:cNvPr>
          <p:cNvSpPr txBox="1">
            <a:spLocks/>
          </p:cNvSpPr>
          <p:nvPr/>
        </p:nvSpPr>
        <p:spPr>
          <a:xfrm>
            <a:off x="1233246" y="2003425"/>
            <a:ext cx="6134100" cy="3972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t-BR" sz="1800" dirty="0"/>
              <a:t>Nome: Contato 01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contato01@contato.com.br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Nome: Contato 02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contato02@contato.com.br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Nome: Contato 03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contato03@contato.com.br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Site: www.exemplo.com.br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863941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ores White Label">
      <a:dk1>
        <a:srgbClr val="0C1556"/>
      </a:dk1>
      <a:lt1>
        <a:sysClr val="window" lastClr="FFFFFF"/>
      </a:lt1>
      <a:dk2>
        <a:srgbClr val="525659"/>
      </a:dk2>
      <a:lt2>
        <a:srgbClr val="E8E8E8"/>
      </a:lt2>
      <a:accent1>
        <a:srgbClr val="0096B4"/>
      </a:accent1>
      <a:accent2>
        <a:srgbClr val="FF7341"/>
      </a:accent2>
      <a:accent3>
        <a:srgbClr val="0B6870"/>
      </a:accent3>
      <a:accent4>
        <a:srgbClr val="39B1BD"/>
      </a:accent4>
      <a:accent5>
        <a:srgbClr val="FFD163"/>
      </a:accent5>
      <a:accent6>
        <a:srgbClr val="4EA72E"/>
      </a:accent6>
      <a:hlink>
        <a:srgbClr val="669BF7"/>
      </a:hlink>
      <a:folHlink>
        <a:srgbClr val="281FD7"/>
      </a:folHlink>
    </a:clrScheme>
    <a:fontScheme name="Personalizada 1">
      <a:majorFont>
        <a:latin typeface="Oxygen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240</Words>
  <Application>Microsoft Office PowerPoint</Application>
  <PresentationFormat>Widescreen</PresentationFormat>
  <Paragraphs>48</Paragraphs>
  <Slides>9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6" baseType="lpstr">
      <vt:lpstr>Open Sans ExtraBold</vt:lpstr>
      <vt:lpstr>Arial</vt:lpstr>
      <vt:lpstr>Open Sans</vt:lpstr>
      <vt:lpstr>Aptos</vt:lpstr>
      <vt:lpstr>Open Sans SemiBold</vt:lpstr>
      <vt:lpstr>Open Sans BOLD</vt:lpstr>
      <vt:lpstr>Tema do Office</vt:lpstr>
      <vt:lpstr>Apresentação do PowerPoint</vt:lpstr>
      <vt:lpstr>Operações em Campo</vt:lpstr>
      <vt:lpstr>Operações em Campo</vt:lpstr>
      <vt:lpstr>Operações em Campo</vt:lpstr>
      <vt:lpstr>Operações em Campo</vt:lpstr>
      <vt:lpstr>Leve os recursos de chamados à campo</vt:lpstr>
      <vt:lpstr>Leve os recursos de compras à campo</vt:lpstr>
      <vt:lpstr>Leve os recursos de venda à campo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Geislayne M. Silva</dc:creator>
  <cp:lastModifiedBy>Geislayne M. Silva</cp:lastModifiedBy>
  <cp:revision>11</cp:revision>
  <dcterms:created xsi:type="dcterms:W3CDTF">2024-05-20T11:33:30Z</dcterms:created>
  <dcterms:modified xsi:type="dcterms:W3CDTF">2024-08-29T13:24:19Z</dcterms:modified>
</cp:coreProperties>
</file>