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Open Sans" pitchFamily="2" charset="0"/>
      <p:regular r:id="rId15"/>
      <p:bold r:id="rId16"/>
      <p:italic r:id="rId17"/>
      <p:boldItalic r:id="rId18"/>
    </p:embeddedFont>
    <p:embeddedFont>
      <p:font typeface="Open Sans SemiBold" pitchFamily="2" charset="0"/>
      <p:bold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qOQIZC3UVFSSoIVyBwIUZ1/hT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Semi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SemiBold"/>
              <a:buNone/>
              <a:defRPr sz="4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2565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2565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6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6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211394" y="-102108"/>
            <a:ext cx="12633838" cy="708126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"/>
          <p:cNvSpPr/>
          <p:nvPr/>
        </p:nvSpPr>
        <p:spPr>
          <a:xfrm>
            <a:off x="1871662" y="-1076324"/>
            <a:ext cx="8448675" cy="55911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"/>
          <p:cNvSpPr txBox="1"/>
          <p:nvPr/>
        </p:nvSpPr>
        <p:spPr>
          <a:xfrm>
            <a:off x="4695824" y="753031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36" name="Google Shape;36;p1"/>
          <p:cNvSpPr txBox="1"/>
          <p:nvPr/>
        </p:nvSpPr>
        <p:spPr>
          <a:xfrm>
            <a:off x="2907506" y="1865592"/>
            <a:ext cx="639603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Recursos para incorporar mais processos ao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39B1BD"/>
                </a:solidFill>
                <a:latin typeface="Open Sans"/>
                <a:ea typeface="Open Sans"/>
                <a:cs typeface="Open Sans"/>
                <a:sym typeface="Open Sans"/>
              </a:rPr>
              <a:t>SAP Business One</a:t>
            </a:r>
            <a:endParaRPr sz="4000" b="1" i="0" u="none" strike="noStrike" cap="none">
              <a:solidFill>
                <a:srgbClr val="39B1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Google Shape;37;p1"/>
          <p:cNvSpPr/>
          <p:nvPr/>
        </p:nvSpPr>
        <p:spPr>
          <a:xfrm>
            <a:off x="3771900" y="4302125"/>
            <a:ext cx="4667250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794527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WorkFlow para SAP cartão em movimento</a:t>
            </a:r>
            <a:endParaRPr/>
          </a:p>
        </p:txBody>
      </p:sp>
      <p:sp>
        <p:nvSpPr>
          <p:cNvPr id="134" name="Google Shape;134;p10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35" name="Google Shape;135;p10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0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WorkFlow para SAP</a:t>
            </a:r>
            <a:endParaRPr/>
          </a:p>
        </p:txBody>
      </p:sp>
      <p:pic>
        <p:nvPicPr>
          <p:cNvPr id="137" name="Google Shape;13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775" y="1644650"/>
            <a:ext cx="8953500" cy="43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1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794527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WorkFlow para SAP cartão em movimento</a:t>
            </a:r>
            <a:endParaRPr/>
          </a:p>
        </p:txBody>
      </p:sp>
      <p:sp>
        <p:nvSpPr>
          <p:cNvPr id="145" name="Google Shape;145;p11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1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WorkFlow para SAP</a:t>
            </a:r>
            <a:endParaRPr/>
          </a:p>
        </p:txBody>
      </p:sp>
      <p:pic>
        <p:nvPicPr>
          <p:cNvPr id="148" name="Google Shape;14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250" y="1654300"/>
            <a:ext cx="8709499" cy="433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2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220919" y="-225823"/>
            <a:ext cx="12633838" cy="708126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2"/>
          <p:cNvSpPr/>
          <p:nvPr/>
        </p:nvSpPr>
        <p:spPr>
          <a:xfrm>
            <a:off x="-1541389" y="633413"/>
            <a:ext cx="8782161" cy="5591174"/>
          </a:xfrm>
          <a:prstGeom prst="roundRect">
            <a:avLst>
              <a:gd name="adj" fmla="val 6968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2"/>
          <p:cNvSpPr txBox="1"/>
          <p:nvPr/>
        </p:nvSpPr>
        <p:spPr>
          <a:xfrm>
            <a:off x="1233246" y="1183385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57" name="Google Shape;157;p12"/>
          <p:cNvSpPr/>
          <p:nvPr/>
        </p:nvSpPr>
        <p:spPr>
          <a:xfrm>
            <a:off x="6666613" y="5152729"/>
            <a:ext cx="1148318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2"/>
          <p:cNvSpPr txBox="1"/>
          <p:nvPr/>
        </p:nvSpPr>
        <p:spPr>
          <a:xfrm>
            <a:off x="1233246" y="2003425"/>
            <a:ext cx="6134100" cy="397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contato01@contato.com.br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contato02@contato.com.br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contato03@contato.com.br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u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Site: www.exemplo.com.br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/>
          <p:nvPr/>
        </p:nvSpPr>
        <p:spPr>
          <a:xfrm rot="-1303380">
            <a:off x="-2557231" y="-568068"/>
            <a:ext cx="7154070" cy="677248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5400675" y="1660525"/>
            <a:ext cx="5562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SemiBold"/>
              <a:buNone/>
            </a:pPr>
            <a:r>
              <a:rPr lang="pt-BR"/>
              <a:t>WorkFlow para SAP</a:t>
            </a:r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body" idx="1"/>
          </p:nvPr>
        </p:nvSpPr>
        <p:spPr>
          <a:xfrm>
            <a:off x="5400674" y="3121025"/>
            <a:ext cx="6200775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Interface web para criação e controle de fluxos de atividades no </a:t>
            </a:r>
            <a:r>
              <a:rPr lang="pt-BR" b="1">
                <a:latin typeface="Open Sans"/>
                <a:ea typeface="Open Sans"/>
                <a:cs typeface="Open Sans"/>
                <a:sym typeface="Open Sans"/>
              </a:rPr>
              <a:t>SAP Business One</a:t>
            </a:r>
            <a:r>
              <a:rPr lang="pt-BR"/>
              <a:t>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Para automatizar as atividades de sua equipe, melhorando a colaboração e a produtividade.</a:t>
            </a:r>
            <a:endParaRPr/>
          </a:p>
        </p:txBody>
      </p:sp>
      <p:sp>
        <p:nvSpPr>
          <p:cNvPr id="45" name="Google Shape;45;p2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pic>
        <p:nvPicPr>
          <p:cNvPr id="46" name="Google Shape;4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0030" y="1439694"/>
            <a:ext cx="6815929" cy="4542817"/>
          </a:xfrm>
          <a:prstGeom prst="roundRect">
            <a:avLst>
              <a:gd name="adj" fmla="val 5745"/>
            </a:avLst>
          </a:prstGeom>
          <a:noFill/>
          <a:ln>
            <a:noFill/>
          </a:ln>
        </p:spPr>
      </p:pic>
      <p:sp>
        <p:nvSpPr>
          <p:cNvPr id="47" name="Google Shape;47;p2"/>
          <p:cNvSpPr/>
          <p:nvPr/>
        </p:nvSpPr>
        <p:spPr>
          <a:xfrm>
            <a:off x="4481072" y="5158227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-1303380">
            <a:off x="-1447235" y="-2202889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WorkFlow para SAP</a:t>
            </a:r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body" idx="1"/>
          </p:nvPr>
        </p:nvSpPr>
        <p:spPr>
          <a:xfrm>
            <a:off x="1266824" y="2044700"/>
            <a:ext cx="5682616" cy="2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Ganhe total controle das diversas etapas dos processos, movendo cards dinâmicos conforme seu time avança.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Administre as agendas e distribua funções de maneira simples, rápida e otimizada.</a:t>
            </a:r>
            <a:endParaRPr/>
          </a:p>
        </p:txBody>
      </p:sp>
      <p:sp>
        <p:nvSpPr>
          <p:cNvPr id="55" name="Google Shape;55;p3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3"/>
          <p:cNvPicPr preferRelativeResize="0"/>
          <p:nvPr/>
        </p:nvPicPr>
        <p:blipFill rotWithShape="1">
          <a:blip r:embed="rId3">
            <a:alphaModFix/>
          </a:blip>
          <a:srcRect l="16469" t="9282"/>
          <a:stretch/>
        </p:blipFill>
        <p:spPr>
          <a:xfrm>
            <a:off x="7977037" y="1149746"/>
            <a:ext cx="5896278" cy="4268035"/>
          </a:xfrm>
          <a:prstGeom prst="roundRect">
            <a:avLst>
              <a:gd name="adj" fmla="val 838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/>
          <p:nvPr/>
        </p:nvSpPr>
        <p:spPr>
          <a:xfrm rot="-1303380">
            <a:off x="6091248" y="3294144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WorkFlow para SAP</a:t>
            </a:r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1266824" y="2044699"/>
            <a:ext cx="6962775" cy="4519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 b="1">
                <a:latin typeface="Open Sans"/>
                <a:ea typeface="Open Sans"/>
                <a:cs typeface="Open Sans"/>
                <a:sym typeface="Open Sans"/>
              </a:rPr>
              <a:t>Onde aplicar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Na automatização de processos de: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Vendas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Marketing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Recursos Humanos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Compras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Desenvolvimento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Serviços a clientes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Qualidade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800"/>
              <a:t>e muito mais!</a:t>
            </a:r>
            <a:endParaRPr/>
          </a:p>
        </p:txBody>
      </p:sp>
      <p:sp>
        <p:nvSpPr>
          <p:cNvPr id="66" name="Google Shape;66;p4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4"/>
          <p:cNvPicPr preferRelativeResize="0"/>
          <p:nvPr/>
        </p:nvPicPr>
        <p:blipFill rotWithShape="1">
          <a:blip r:embed="rId3">
            <a:alphaModFix/>
          </a:blip>
          <a:srcRect l="23182" t="16065" b="12766"/>
          <a:stretch/>
        </p:blipFill>
        <p:spPr>
          <a:xfrm>
            <a:off x="7830765" y="2559334"/>
            <a:ext cx="5053994" cy="3120806"/>
          </a:xfrm>
          <a:prstGeom prst="roundRect">
            <a:avLst>
              <a:gd name="adj" fmla="val 11286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/>
          <p:nvPr/>
        </p:nvSpPr>
        <p:spPr>
          <a:xfrm rot="-1303380">
            <a:off x="-1447235" y="-2202889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WorkFlow para SAP</a:t>
            </a:r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4549184" cy="54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Principais funcionalidades:</a:t>
            </a:r>
            <a:endParaRPr/>
          </a:p>
        </p:txBody>
      </p:sp>
      <p:sp>
        <p:nvSpPr>
          <p:cNvPr id="77" name="Google Shape;77;p5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1266823" y="2892056"/>
            <a:ext cx="3066383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Criação simplificada de fluxos de trabalho e cards</a:t>
            </a: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4698260" y="2892056"/>
            <a:ext cx="3066385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Visão de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Kanban</a:t>
            </a:r>
            <a:endParaRPr sz="22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5"/>
          <p:cNvSpPr/>
          <p:nvPr/>
        </p:nvSpPr>
        <p:spPr>
          <a:xfrm>
            <a:off x="8129698" y="2892056"/>
            <a:ext cx="3066386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Abertura de documentos de Marketing no SAP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 rot="-4901980">
            <a:off x="8078196" y="-4846413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4203643" cy="300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WorkFlow para SAP</a:t>
            </a:r>
            <a:endParaRPr/>
          </a:p>
        </p:txBody>
      </p:sp>
      <p:sp>
        <p:nvSpPr>
          <p:cNvPr id="90" name="Google Shape;90;p6"/>
          <p:cNvSpPr txBox="1">
            <a:spLocks noGrp="1"/>
          </p:cNvSpPr>
          <p:nvPr>
            <p:ph type="body" idx="1"/>
          </p:nvPr>
        </p:nvSpPr>
        <p:spPr>
          <a:xfrm>
            <a:off x="1266824" y="3997840"/>
            <a:ext cx="5771928" cy="73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Exemplos de funcionalidades</a:t>
            </a: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845507" y="1479355"/>
            <a:ext cx="260279" cy="2348366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pic>
        <p:nvPicPr>
          <p:cNvPr id="93" name="Google Shape;93;p6" descr="Interface gráfica do usuári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47713" t="16552" r="15665" b="11482"/>
          <a:stretch/>
        </p:blipFill>
        <p:spPr>
          <a:xfrm>
            <a:off x="6679358" y="1243502"/>
            <a:ext cx="4464996" cy="437099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23127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Cartão do WorkFlow para SAP com documentos SAP relacionados </a:t>
            </a:r>
            <a:endParaRPr/>
          </a:p>
        </p:txBody>
      </p:sp>
      <p:sp>
        <p:nvSpPr>
          <p:cNvPr id="101" name="Google Shape;101;p7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WorkFlow para SAP</a:t>
            </a:r>
            <a:endParaRPr/>
          </a:p>
        </p:txBody>
      </p:sp>
      <p:pic>
        <p:nvPicPr>
          <p:cNvPr id="104" name="Google Shape;10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350" y="1717950"/>
            <a:ext cx="8703000" cy="421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23127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Cartão do WorkFlow para SAP com registros e interações </a:t>
            </a:r>
            <a:endParaRPr/>
          </a:p>
        </p:txBody>
      </p:sp>
      <p:sp>
        <p:nvSpPr>
          <p:cNvPr id="112" name="Google Shape;112;p8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13" name="Google Shape;113;p8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WorkFlow para SAP</a:t>
            </a:r>
            <a:endParaRPr/>
          </a:p>
        </p:txBody>
      </p:sp>
      <p:pic>
        <p:nvPicPr>
          <p:cNvPr id="115" name="Google Shape;11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6700" y="1778200"/>
            <a:ext cx="8417650" cy="427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7945270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Lista de Colaboradores para associação no cartão do WorkFlow para SAP </a:t>
            </a:r>
            <a:endParaRPr/>
          </a:p>
        </p:txBody>
      </p:sp>
      <p:sp>
        <p:nvSpPr>
          <p:cNvPr id="123" name="Google Shape;123;p9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WorkFlow para SAP</a:t>
            </a:r>
            <a:endParaRPr/>
          </a:p>
        </p:txBody>
      </p:sp>
      <p:pic>
        <p:nvPicPr>
          <p:cNvPr id="126" name="Google Shape;12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525" y="1806600"/>
            <a:ext cx="8514951" cy="40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ores White Label">
      <a:dk1>
        <a:srgbClr val="0C1556"/>
      </a:dk1>
      <a:lt1>
        <a:srgbClr val="FFFFFF"/>
      </a:lt1>
      <a:dk2>
        <a:srgbClr val="525659"/>
      </a:dk2>
      <a:lt2>
        <a:srgbClr val="E8E8E8"/>
      </a:lt2>
      <a:accent1>
        <a:srgbClr val="0096B4"/>
      </a:accent1>
      <a:accent2>
        <a:srgbClr val="FF7341"/>
      </a:accent2>
      <a:accent3>
        <a:srgbClr val="0B6870"/>
      </a:accent3>
      <a:accent4>
        <a:srgbClr val="39B1BD"/>
      </a:accent4>
      <a:accent5>
        <a:srgbClr val="FFD163"/>
      </a:accent5>
      <a:accent6>
        <a:srgbClr val="4EA72E"/>
      </a:accent6>
      <a:hlink>
        <a:srgbClr val="669BF7"/>
      </a:hlink>
      <a:folHlink>
        <a:srgbClr val="281FD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Widescreen</PresentationFormat>
  <Paragraphs>67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Open Sans SemiBold</vt:lpstr>
      <vt:lpstr>Open Sans</vt:lpstr>
      <vt:lpstr>Tema do Office</vt:lpstr>
      <vt:lpstr>Apresentação do PowerPoint</vt:lpstr>
      <vt:lpstr>WorkFlow para SAP</vt:lpstr>
      <vt:lpstr>WorkFlow para SAP</vt:lpstr>
      <vt:lpstr>WorkFlow para SAP</vt:lpstr>
      <vt:lpstr>WorkFlow para SAP</vt:lpstr>
      <vt:lpstr>WorkFlow para SAP</vt:lpstr>
      <vt:lpstr>Cartão do WorkFlow para SAP com documentos SAP relacionados </vt:lpstr>
      <vt:lpstr>Cartão do WorkFlow para SAP com registros e interações </vt:lpstr>
      <vt:lpstr>Lista de Colaboradores para associação no cartão do WorkFlow para SAP </vt:lpstr>
      <vt:lpstr>WorkFlow para SAP cartão em movimento</vt:lpstr>
      <vt:lpstr>WorkFlow para SAP cartão em movimento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Geislayne M. Silva</dc:creator>
  <cp:lastModifiedBy>Geislayne M. Silva</cp:lastModifiedBy>
  <cp:revision>1</cp:revision>
  <dcterms:created xsi:type="dcterms:W3CDTF">2024-05-20T11:33:30Z</dcterms:created>
  <dcterms:modified xsi:type="dcterms:W3CDTF">2024-08-15T17:12:48Z</dcterms:modified>
</cp:coreProperties>
</file>